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76" r:id="rId4"/>
    <p:sldId id="267" r:id="rId5"/>
    <p:sldId id="268" r:id="rId6"/>
    <p:sldId id="269" r:id="rId7"/>
    <p:sldId id="277" r:id="rId8"/>
    <p:sldId id="270" r:id="rId9"/>
    <p:sldId id="271" r:id="rId10"/>
    <p:sldId id="272" r:id="rId11"/>
    <p:sldId id="274" r:id="rId12"/>
    <p:sldId id="26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12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5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8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6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839E-AF58-454B-8AFF-107406175AC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72862-9754-F646-86B5-8BA0B67E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328"/>
            <a:ext cx="7812794" cy="1139538"/>
          </a:xfrm>
        </p:spPr>
        <p:txBody>
          <a:bodyPr>
            <a:normAutofit/>
          </a:bodyPr>
          <a:lstStyle/>
          <a:p>
            <a:r>
              <a:rPr lang="en-US" dirty="0" smtClean="0"/>
              <a:t>Voices from the Vietnam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550" y="1607126"/>
            <a:ext cx="4631655" cy="47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</a:t>
            </a:r>
            <a:r>
              <a:rPr lang="en-US" dirty="0" err="1" smtClean="0"/>
              <a:t>Geier</a:t>
            </a:r>
            <a:r>
              <a:rPr lang="en-US" dirty="0" smtClean="0"/>
              <a:t> and his mother Bernice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393" r="-71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79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Charlie Nelson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4858" r="-848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818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Ernie Hartman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2732452" y="2182312"/>
            <a:ext cx="8229600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64" y="1558422"/>
            <a:ext cx="3175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Jacque Peterson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/>
          <a:srcRect l="-40915" r="-40915"/>
          <a:stretch>
            <a:fillRect/>
          </a:stretch>
        </p:blipFill>
        <p:spPr>
          <a:xfrm>
            <a:off x="612916" y="1741319"/>
            <a:ext cx="7616372" cy="41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9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7282" r="-87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857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6373" r="-8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009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Platoon Troopers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158" r="-19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565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Chaplain Bernard </a:t>
            </a:r>
            <a:r>
              <a:rPr lang="en-US" dirty="0" err="1" smtClean="0"/>
              <a:t>Windmiller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126" b="-3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155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Duffy and Ida Black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8050" r="-78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233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Young one week before the battle of 19 June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301" r="-23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010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</a:t>
            </a:r>
            <a:r>
              <a:rPr lang="en-US" dirty="0" err="1" smtClean="0"/>
              <a:t>Rademacher</a:t>
            </a:r>
            <a:r>
              <a:rPr lang="en-US" dirty="0" smtClean="0"/>
              <a:t> (center)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277" r="-12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109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Elijah Taylor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9678" r="-69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01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44</Words>
  <Application>Microsoft Macintosh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Voices from the Vietnam War</vt:lpstr>
      <vt:lpstr>PowerPoint Presentation</vt:lpstr>
      <vt:lpstr>PowerPoint Presentation</vt:lpstr>
      <vt:lpstr>1st Platoon Troopers</vt:lpstr>
      <vt:lpstr>Chaplain Bernard Windmiller</vt:lpstr>
      <vt:lpstr>Duffy and Ida Black</vt:lpstr>
      <vt:lpstr>John Young one week before the battle of 19 June</vt:lpstr>
      <vt:lpstr>Jim Rademacher (center)</vt:lpstr>
      <vt:lpstr>Elijah Taylor</vt:lpstr>
      <vt:lpstr>Bill Geier and his mother Bernice</vt:lpstr>
      <vt:lpstr>Charlie Nelson</vt:lpstr>
      <vt:lpstr>Ernie Hartman</vt:lpstr>
      <vt:lpstr>Jacque Peterson</vt:lpstr>
    </vt:vector>
  </TitlesOfParts>
  <Company>University of Southern Mississippi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Fading Memories of a Distant War</dc:title>
  <dc:creator>Andrew Wiest</dc:creator>
  <cp:lastModifiedBy>Andrew Wiest</cp:lastModifiedBy>
  <cp:revision>12</cp:revision>
  <dcterms:created xsi:type="dcterms:W3CDTF">2015-08-24T21:34:38Z</dcterms:created>
  <dcterms:modified xsi:type="dcterms:W3CDTF">2018-10-15T18:50:55Z</dcterms:modified>
</cp:coreProperties>
</file>